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0" r:id="rId6"/>
    <p:sldId id="282" r:id="rId7"/>
    <p:sldId id="283" r:id="rId8"/>
    <p:sldId id="259" r:id="rId9"/>
    <p:sldId id="284" r:id="rId10"/>
    <p:sldId id="260" r:id="rId11"/>
    <p:sldId id="275" r:id="rId12"/>
    <p:sldId id="277" r:id="rId13"/>
    <p:sldId id="278" r:id="rId14"/>
    <p:sldId id="261" r:id="rId15"/>
    <p:sldId id="262" r:id="rId16"/>
    <p:sldId id="285" r:id="rId17"/>
    <p:sldId id="263" r:id="rId18"/>
    <p:sldId id="264" r:id="rId19"/>
    <p:sldId id="286" r:id="rId20"/>
    <p:sldId id="269" r:id="rId21"/>
    <p:sldId id="266" r:id="rId22"/>
    <p:sldId id="270" r:id="rId23"/>
    <p:sldId id="288" r:id="rId24"/>
    <p:sldId id="267" r:id="rId25"/>
    <p:sldId id="287" r:id="rId26"/>
    <p:sldId id="291" r:id="rId27"/>
    <p:sldId id="276" r:id="rId28"/>
    <p:sldId id="268" r:id="rId29"/>
    <p:sldId id="279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3" d="100"/>
          <a:sy n="53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DB89-6D82-4F96-9F07-BBCE314B934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E918-A602-4300-BAB8-0B52B2606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DB89-6D82-4F96-9F07-BBCE314B934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E918-A602-4300-BAB8-0B52B2606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DB89-6D82-4F96-9F07-BBCE314B934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E918-A602-4300-BAB8-0B52B2606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DB89-6D82-4F96-9F07-BBCE314B934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E918-A602-4300-BAB8-0B52B2606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DB89-6D82-4F96-9F07-BBCE314B934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E918-A602-4300-BAB8-0B52B2606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DB89-6D82-4F96-9F07-BBCE314B934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E918-A602-4300-BAB8-0B52B2606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DB89-6D82-4F96-9F07-BBCE314B934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E918-A602-4300-BAB8-0B52B2606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DB89-6D82-4F96-9F07-BBCE314B934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E918-A602-4300-BAB8-0B52B2606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DB89-6D82-4F96-9F07-BBCE314B934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E918-A602-4300-BAB8-0B52B2606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DB89-6D82-4F96-9F07-BBCE314B934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E918-A602-4300-BAB8-0B52B2606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DB89-6D82-4F96-9F07-BBCE314B934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E918-A602-4300-BAB8-0B52B2606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2DB89-6D82-4F96-9F07-BBCE314B934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EE918-A602-4300-BAB8-0B52B2606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raye.MAPLETON\Downloads\videoplayback.3g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raye.MAPLETON\Downloads\videoplayback%20(1).3gp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Welcome to Farm to Table!</a:t>
            </a:r>
            <a:br>
              <a:rPr lang="en-US" dirty="0" smtClean="0"/>
            </a:br>
            <a:r>
              <a:rPr lang="en-US" dirty="0" smtClean="0"/>
              <a:t>You’re here and that’s what I love about you!!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Take a name tag from the front table.  Take it to where you wish to sit today. Fold it in half with the writing on the inside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Write your name on the front and back.  Decorate it to represent you!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have only </a:t>
            </a:r>
            <a:r>
              <a:rPr lang="en-US" dirty="0"/>
              <a:t>O</a:t>
            </a:r>
            <a:r>
              <a:rPr lang="en-US" dirty="0" smtClean="0"/>
              <a:t>ne Rule!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9600" dirty="0">
              <a:latin typeface="AR BLANCA" pitchFamily="2" charset="0"/>
            </a:endParaRPr>
          </a:p>
          <a:p>
            <a:pPr algn="ctr">
              <a:buNone/>
            </a:pPr>
            <a:r>
              <a:rPr lang="en-US" sz="9600" dirty="0" smtClean="0">
                <a:latin typeface="AR BLANCA" pitchFamily="2" charset="0"/>
              </a:rPr>
              <a:t>Be Respectful</a:t>
            </a:r>
            <a:endParaRPr lang="en-US" sz="9600" dirty="0">
              <a:latin typeface="AR BLANCA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class we will: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Cook</a:t>
            </a:r>
          </a:p>
          <a:p>
            <a:r>
              <a:rPr lang="en-US" dirty="0" smtClean="0"/>
              <a:t>Garden (when we get our garden back)</a:t>
            </a:r>
          </a:p>
          <a:p>
            <a:r>
              <a:rPr lang="en-US" dirty="0" smtClean="0"/>
              <a:t>Crafts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strategies do they try?</a:t>
            </a:r>
            <a:endParaRPr lang="en-US" dirty="0"/>
          </a:p>
        </p:txBody>
      </p:sp>
      <p:pic>
        <p:nvPicPr>
          <p:cNvPr id="4" name="videoplayback.3gp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119188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 how many strategies?</a:t>
            </a:r>
            <a:endParaRPr lang="en-US" dirty="0"/>
          </a:p>
        </p:txBody>
      </p:sp>
      <p:pic>
        <p:nvPicPr>
          <p:cNvPr id="6" name="videoplayback (1).3gp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404938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Beginning of Class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in quietly.</a:t>
            </a:r>
          </a:p>
          <a:p>
            <a:r>
              <a:rPr lang="en-US" dirty="0" smtClean="0"/>
              <a:t>Grab your warm up from the front table if there.  Sometimes it will be on the screen.</a:t>
            </a:r>
          </a:p>
          <a:p>
            <a:r>
              <a:rPr lang="en-US" dirty="0" smtClean="0"/>
              <a:t>Be in your seat, with all supplies, ready to work when then bell rings.</a:t>
            </a:r>
          </a:p>
          <a:p>
            <a:r>
              <a:rPr lang="en-US" dirty="0" smtClean="0"/>
              <a:t>Begin work on the warm up quietly when the bell rings.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Seating</a:t>
            </a:r>
            <a:endParaRPr lang="en-US" dirty="0"/>
          </a:p>
        </p:txBody>
      </p:sp>
      <p:pic>
        <p:nvPicPr>
          <p:cNvPr id="5" name="Content Placeholder 4" descr="seating char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1600200"/>
            <a:ext cx="4929188" cy="450968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1143000"/>
            <a:ext cx="6019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Today there is no seating chart.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There will be a seating chart next class.  Look for your name tent.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Remain in your seat during warm up.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Remain in your seat during instruction.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 need your undivided attention, I will raise my hand and say, “Class.”  </a:t>
            </a:r>
          </a:p>
          <a:p>
            <a:r>
              <a:rPr lang="en-US" dirty="0" smtClean="0"/>
              <a:t>Immediately freeze in place.</a:t>
            </a:r>
          </a:p>
          <a:p>
            <a:r>
              <a:rPr lang="en-US" dirty="0" smtClean="0"/>
              <a:t>Turn and face me.</a:t>
            </a:r>
          </a:p>
          <a:p>
            <a:r>
              <a:rPr lang="en-US" dirty="0" smtClean="0"/>
              <a:t>Be ready to listen.</a:t>
            </a:r>
          </a:p>
          <a:p>
            <a:r>
              <a:rPr lang="en-US" dirty="0" smtClean="0"/>
              <a:t>Let’s practice!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be Tardy (but if you are)</a:t>
            </a:r>
            <a:endParaRPr lang="en-US" dirty="0"/>
          </a:p>
        </p:txBody>
      </p:sp>
      <p:pic>
        <p:nvPicPr>
          <p:cNvPr id="5" name="Content Placeholder 4" descr="tard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676400"/>
            <a:ext cx="5486400" cy="410950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15240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I close the door as the bell rings.  If you are outside, you are tardy.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Go to the office and get a tardy slip.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Knock politely on my door.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Hand me the tardy slip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Join class with as little disruption as possible.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8000" dirty="0" smtClean="0"/>
              <a:t>Mrs. Gray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the holes are on the left side.</a:t>
            </a:r>
          </a:p>
          <a:p>
            <a:r>
              <a:rPr lang="en-US" dirty="0" smtClean="0"/>
              <a:t>On the right side, put your name, date and assignment</a:t>
            </a:r>
          </a:p>
          <a:p>
            <a:r>
              <a:rPr lang="en-US" dirty="0" smtClean="0"/>
              <a:t>Write neatly.</a:t>
            </a:r>
          </a:p>
          <a:p>
            <a:r>
              <a:rPr lang="en-US" dirty="0" smtClean="0"/>
              <a:t>Use the lines</a:t>
            </a:r>
          </a:p>
          <a:p>
            <a:r>
              <a:rPr lang="en-US" dirty="0" smtClean="0"/>
              <a:t>Show your work.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things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I collect everyone’s paper at once.</a:t>
            </a:r>
          </a:p>
          <a:p>
            <a:r>
              <a:rPr lang="en-US" dirty="0" smtClean="0"/>
              <a:t>Otherwise, do NOT hand them to me.  I will set them down and lose them.  Really.</a:t>
            </a:r>
          </a:p>
          <a:p>
            <a:r>
              <a:rPr lang="en-US" dirty="0" smtClean="0"/>
              <a:t>Put them in the correct section of the turn in tray.  (Behind the label.)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Food, Beverages and Other Distractions	</a:t>
            </a:r>
            <a:endParaRPr lang="en-US" dirty="0"/>
          </a:p>
        </p:txBody>
      </p:sp>
      <p:pic>
        <p:nvPicPr>
          <p:cNvPr id="5" name="Content Placeholder 4" descr="cell pho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19400" y="1981200"/>
            <a:ext cx="3624263" cy="45077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1143000"/>
            <a:ext cx="5105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Unless I provide it, there is to be no food in this classroom.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Water bottles (with water only) are allowed.  No other beverages.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Cell phones only with permission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If I notice it, it is a distraction and I will do something about it.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No hats, hoods, ear buds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are absent…</a:t>
            </a:r>
            <a:endParaRPr lang="en-US" dirty="0"/>
          </a:p>
        </p:txBody>
      </p:sp>
      <p:pic>
        <p:nvPicPr>
          <p:cNvPr id="5" name="Content Placeholder 4" descr="absen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905000"/>
            <a:ext cx="4724400" cy="363557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990600"/>
            <a:ext cx="5715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Don’t be.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Fill out a absent form, filling in all of the work you missed while you were gone.  When it is filled out, I will give you the points you missed.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-3659188" y="1905000"/>
          <a:ext cx="6099176" cy="4084638"/>
        </p:xfrm>
        <a:graphic>
          <a:graphicData uri="http://schemas.openxmlformats.org/presentationml/2006/ole">
            <p:oleObj spid="_x0000_s1026" name="Document" r:id="rId4" imgW="6099262" imgH="4084995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09800" y="228600"/>
          <a:ext cx="4601440" cy="6324600"/>
        </p:xfrm>
        <a:graphic>
          <a:graphicData uri="http://schemas.openxmlformats.org/presentationml/2006/ole">
            <p:oleObj spid="_x0000_s2050" name="Document" r:id="rId3" imgW="6099983" imgH="8385937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speak respectfully.</a:t>
            </a:r>
          </a:p>
          <a:p>
            <a:r>
              <a:rPr lang="en-US" dirty="0" smtClean="0"/>
              <a:t>If you wouldn’t say something to (or about) your best friend, you aren’t to say it to (or about) yourself or anyone else.</a:t>
            </a:r>
          </a:p>
          <a:p>
            <a:r>
              <a:rPr lang="en-US" dirty="0" smtClean="0"/>
              <a:t>Please use the Lord’s name with care.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school has handily supplied a bell to tell me that it’s time to dismiss.</a:t>
            </a:r>
          </a:p>
          <a:p>
            <a:r>
              <a:rPr lang="en-US" dirty="0" smtClean="0"/>
              <a:t>Please stay in your seat until I dismiss you.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pic>
        <p:nvPicPr>
          <p:cNvPr id="5" name="Content Placeholder 4" descr="grad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1524000"/>
            <a:ext cx="5029200" cy="50068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know about Mrs. Gray?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Married 36 years to Dan who just retired this year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Marathon Mile 8 5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819400"/>
            <a:ext cx="4165600" cy="3124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0" y="990600"/>
            <a:ext cx="5867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You can earn 5 points per day for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coming in quietly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being in your seat working on the warm up when the bell rings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Having planner filled out with a plan for the class when I come around and check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Talking only to me for the first 5 minutes of class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You can earn 5 more points for using your time in class wisely and respectfully.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5" name="Picture 4" descr="last 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88864"/>
            <a:ext cx="6172200" cy="4623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Two children, both boys (Jacob and Henry) aged 28 and 30</a:t>
            </a:r>
          </a:p>
          <a:p>
            <a:r>
              <a:rPr lang="en-US" sz="2400" dirty="0" smtClean="0"/>
              <a:t>Two “bonus daughters: called Shawna and Ruth</a:t>
            </a:r>
          </a:p>
          <a:p>
            <a:pPr algn="ctr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DSCN2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743200"/>
            <a:ext cx="44958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4394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1329" y="1600200"/>
            <a:ext cx="6541341" cy="4525963"/>
          </a:xfrm>
        </p:spPr>
      </p:pic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85800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First grandchild due November 16 (Benjamin Lloyd)</a:t>
            </a:r>
          </a:p>
          <a:p>
            <a:pPr algn="ctr"/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7" name="Picture 6" descr="IMG_439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371600"/>
            <a:ext cx="4876800" cy="3374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7" name="Content Placeholder 6" descr="Thomas Vavich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2590800" y="2362200"/>
            <a:ext cx="3394472" cy="3810000"/>
          </a:xfrm>
        </p:spPr>
      </p:pic>
      <p:sp>
        <p:nvSpPr>
          <p:cNvPr id="6" name="Rectangle 5"/>
          <p:cNvSpPr/>
          <p:nvPr/>
        </p:nvSpPr>
        <p:spPr>
          <a:xfrm>
            <a:off x="2286000" y="609600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Hobbies: gardening, reading, paper and other crafts, knitting and crocheting, hiking</a:t>
            </a:r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ris-lawton-154388-unspla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1" y="9144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I LOVE Christmas</a:t>
            </a:r>
            <a:endParaRPr lang="en-US" sz="3600" dirty="0"/>
          </a:p>
        </p:txBody>
      </p:sp>
      <p:pic>
        <p:nvPicPr>
          <p:cNvPr id="10" name="Picture 9" descr="Christ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676400"/>
            <a:ext cx="4805363" cy="4805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it’s time to take some notes.  There will be a quiz.</a:t>
            </a:r>
            <a:endParaRPr lang="en-US" dirty="0"/>
          </a:p>
        </p:txBody>
      </p:sp>
      <p:pic>
        <p:nvPicPr>
          <p:cNvPr id="5" name="Content Placeholder 4" descr="school suppli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574049"/>
            <a:ext cx="7924800" cy="46680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ris-lawton-154388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990600"/>
            <a:ext cx="7924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 smtClean="0"/>
              <a:t>What to bring to class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Paper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Writing </a:t>
            </a:r>
            <a:r>
              <a:rPr lang="en-US" sz="2800" dirty="0" smtClean="0"/>
              <a:t>instrument</a:t>
            </a:r>
          </a:p>
          <a:p>
            <a:pPr>
              <a:buFont typeface="Arial" pitchFamily="34" charset="0"/>
              <a:buChar char="•"/>
            </a:pPr>
            <a:r>
              <a:rPr lang="en-US" sz="2800" smtClean="0"/>
              <a:t>Planner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Necessary supplies for current </a:t>
            </a:r>
            <a:r>
              <a:rPr lang="en-US" sz="2800" dirty="0" smtClean="0"/>
              <a:t>work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Your brain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Your best attitude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707</Words>
  <Application>Microsoft Office PowerPoint</Application>
  <PresentationFormat>On-screen Show (4:3)</PresentationFormat>
  <Paragraphs>91</Paragraphs>
  <Slides>31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Document</vt:lpstr>
      <vt:lpstr>Welcome to Farm to Table! You’re here and that’s what I love about you!! </vt:lpstr>
      <vt:lpstr>Slide 2</vt:lpstr>
      <vt:lpstr>What do you know about Mrs. Gray?</vt:lpstr>
      <vt:lpstr>Slide 4</vt:lpstr>
      <vt:lpstr>Slide 5</vt:lpstr>
      <vt:lpstr>Slide 6</vt:lpstr>
      <vt:lpstr>Slide 7</vt:lpstr>
      <vt:lpstr>Now it’s time to take some notes.  There will be a quiz.</vt:lpstr>
      <vt:lpstr>Slide 9</vt:lpstr>
      <vt:lpstr>I have only One Rule!</vt:lpstr>
      <vt:lpstr>In this class we will:</vt:lpstr>
      <vt:lpstr>How many strategies do they try?</vt:lpstr>
      <vt:lpstr>And now how many strategies?</vt:lpstr>
      <vt:lpstr>Beginning of Class </vt:lpstr>
      <vt:lpstr>Seating</vt:lpstr>
      <vt:lpstr>Slide 16</vt:lpstr>
      <vt:lpstr>Responding to Me</vt:lpstr>
      <vt:lpstr>Don’t be Tardy (but if you are)</vt:lpstr>
      <vt:lpstr>Slide 19</vt:lpstr>
      <vt:lpstr>Assignment expectations</vt:lpstr>
      <vt:lpstr>Turning things in</vt:lpstr>
      <vt:lpstr> Food, Beverages and Other Distractions </vt:lpstr>
      <vt:lpstr>Slide 23</vt:lpstr>
      <vt:lpstr>If you are absent…</vt:lpstr>
      <vt:lpstr>Slide 25</vt:lpstr>
      <vt:lpstr>Slide 26</vt:lpstr>
      <vt:lpstr>Language</vt:lpstr>
      <vt:lpstr>End of class</vt:lpstr>
      <vt:lpstr>Grades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Algebra! You’re here and that’s what I love about you!!</dc:title>
  <dc:creator>graye</dc:creator>
  <cp:lastModifiedBy>graye</cp:lastModifiedBy>
  <cp:revision>91</cp:revision>
  <dcterms:created xsi:type="dcterms:W3CDTF">2018-08-28T22:42:21Z</dcterms:created>
  <dcterms:modified xsi:type="dcterms:W3CDTF">2018-08-30T22:12:28Z</dcterms:modified>
</cp:coreProperties>
</file>